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69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0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3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6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23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3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9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0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1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57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4.1 Inequalities and their 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256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1438"/>
            <a:ext cx="1689100" cy="100965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50869" y="129573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50869" y="1295739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66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2075"/>
            <a:ext cx="1890713" cy="1046163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50869" y="122895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50869" y="1228957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755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441788"/>
            <a:ext cx="3938427" cy="128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496291"/>
            <a:ext cx="9954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 graph inequalities on a number line.</a:t>
            </a:r>
          </a:p>
        </p:txBody>
      </p:sp>
    </p:spTree>
    <p:extLst>
      <p:ext uri="{BB962C8B-B14F-4D97-AF65-F5344CB8AC3E}">
        <p14:creationId xmlns:p14="http://schemas.microsoft.com/office/powerpoint/2010/main" val="239322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32680" y="-57881"/>
            <a:ext cx="5526640" cy="1485900"/>
          </a:xfrm>
        </p:spPr>
        <p:txBody>
          <a:bodyPr>
            <a:normAutofit/>
          </a:bodyPr>
          <a:lstStyle/>
          <a:p>
            <a:pPr algn="ctr"/>
            <a:r>
              <a:rPr lang="en-US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</a:t>
            </a:r>
            <a:endParaRPr lang="en-US" sz="7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124" y="1428019"/>
            <a:ext cx="11210925" cy="52895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sentences containing</a:t>
            </a:r>
          </a:p>
          <a:p>
            <a:pPr lvl="1" algn="ctr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, &gt; , ≤ , ≥ 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“is less than”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“is greater than”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≤ “is less than or equal to”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	“is greater than or equal to”</a:t>
            </a:r>
          </a:p>
          <a:p>
            <a:pPr lvl="1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6172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92288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7025" y="1143000"/>
                <a:ext cx="11598275" cy="5135563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 x ≥ 5. 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7025" y="1143000"/>
                <a:ext cx="11598275" cy="5135563"/>
              </a:xfrm>
              <a:blipFill>
                <a:blip r:embed="rId2"/>
                <a:stretch>
                  <a:fillRect l="-2524" t="-3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76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68475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98437" y="1143000"/>
                <a:ext cx="11795125" cy="5135563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 x &lt; 3. </a:t>
                </a:r>
              </a:p>
              <a:p>
                <a:pPr>
                  <a:buNone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800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98437" y="1143000"/>
                <a:ext cx="11795125" cy="5135563"/>
              </a:xfrm>
              <a:blipFill>
                <a:blip r:embed="rId2"/>
                <a:stretch>
                  <a:fillRect l="-2689" t="-4513" r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47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68475" cy="89535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2875" y="952500"/>
                <a:ext cx="11852203" cy="5135563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2875" y="952500"/>
                <a:ext cx="11852203" cy="5135563"/>
              </a:xfrm>
              <a:blipFill>
                <a:blip r:embed="rId2"/>
                <a:stretch>
                  <a:fillRect l="-2416" t="-2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3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3897" y="-833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9447" y="1183467"/>
            <a:ext cx="10858500" cy="51022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the number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≤ , ≥ , = use filled in circle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&lt; , &gt; use empty circle </a:t>
            </a:r>
          </a:p>
          <a:p>
            <a:pPr marL="514350" indent="-51435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Shade in number line for solutions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Arrows point to which way to shade</a:t>
            </a:r>
          </a:p>
          <a:p>
            <a:pPr marL="514350" indent="-514350">
              <a:buNone/>
            </a:pPr>
            <a:r>
              <a:rPr lang="en-US" dirty="0"/>
              <a:t>			</a:t>
            </a:r>
          </a:p>
        </p:txBody>
      </p:sp>
      <p:sp>
        <p:nvSpPr>
          <p:cNvPr id="4" name="Oval 3"/>
          <p:cNvSpPr/>
          <p:nvPr/>
        </p:nvSpPr>
        <p:spPr>
          <a:xfrm>
            <a:off x="2091335" y="2142473"/>
            <a:ext cx="274320" cy="2743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91335" y="2939110"/>
            <a:ext cx="274320" cy="27432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6508" y="42294"/>
            <a:ext cx="1946953" cy="965769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213546"/>
            <a:ext cx="9601200" cy="3581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x &lt; 2 on a number line.</a:t>
            </a:r>
          </a:p>
        </p:txBody>
      </p:sp>
      <p:graphicFrame>
        <p:nvGraphicFramePr>
          <p:cNvPr id="1026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254796"/>
              </p:ext>
            </p:extLst>
          </p:nvPr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icture" r:id="rId3" imgW="6896100" imgH="762000" progId="Word.Picture.8">
                  <p:embed/>
                </p:oleObj>
              </mc:Choice>
              <mc:Fallback>
                <p:oleObj name="Picture" r:id="rId3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00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645" y="51369"/>
            <a:ext cx="1787703" cy="906873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361210" y="1326562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361210" y="1326562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1391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787</TotalTime>
  <Words>218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Picture</vt:lpstr>
      <vt:lpstr>Chapter 4.1 Inequalities and their Graphs</vt:lpstr>
      <vt:lpstr>Objective</vt:lpstr>
      <vt:lpstr>Inequalities</vt:lpstr>
      <vt:lpstr>EX.) 1</vt:lpstr>
      <vt:lpstr>EX.) 2</vt:lpstr>
      <vt:lpstr>EX.) 3</vt:lpstr>
      <vt:lpstr>Graphing Inequalities</vt:lpstr>
      <vt:lpstr>EX.4)</vt:lpstr>
      <vt:lpstr>EX.5)</vt:lpstr>
      <vt:lpstr>EX.6)</vt:lpstr>
      <vt:lpstr>EX.7)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Inequalities and their graphs</dc:title>
  <dc:creator>Michael Kuniega</dc:creator>
  <cp:lastModifiedBy>Michael Kuniega</cp:lastModifiedBy>
  <cp:revision>3</cp:revision>
  <dcterms:created xsi:type="dcterms:W3CDTF">2017-03-04T22:17:14Z</dcterms:created>
  <dcterms:modified xsi:type="dcterms:W3CDTF">2019-12-29T18:39:57Z</dcterms:modified>
</cp:coreProperties>
</file>